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5D42-F60F-4275-9276-BA875A13656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44B46-95E3-45ED-9ABD-B832FBD53F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5D42-F60F-4275-9276-BA875A13656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44B46-95E3-45ED-9ABD-B832FBD53F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5D42-F60F-4275-9276-BA875A13656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44B46-95E3-45ED-9ABD-B832FBD53F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5D42-F60F-4275-9276-BA875A13656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44B46-95E3-45ED-9ABD-B832FBD53F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5D42-F60F-4275-9276-BA875A13656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44B46-95E3-45ED-9ABD-B832FBD53F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5D42-F60F-4275-9276-BA875A13656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44B46-95E3-45ED-9ABD-B832FBD53F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5D42-F60F-4275-9276-BA875A13656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44B46-95E3-45ED-9ABD-B832FBD53F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5D42-F60F-4275-9276-BA875A13656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44B46-95E3-45ED-9ABD-B832FBD53F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5D42-F60F-4275-9276-BA875A13656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44B46-95E3-45ED-9ABD-B832FBD53F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5D42-F60F-4275-9276-BA875A13656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44B46-95E3-45ED-9ABD-B832FBD53F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5D42-F60F-4275-9276-BA875A13656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44B46-95E3-45ED-9ABD-B832FBD53F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A5D42-F60F-4275-9276-BA875A136569}" type="datetimeFigureOut">
              <a:rPr lang="en-US" smtClean="0"/>
              <a:t>5/13/2011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44B46-95E3-45ED-9ABD-B832FBD53FA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Winter 2004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68FB1-C89F-442E-9F2B-3739C5029875}" type="slidenum">
              <a:rPr lang="en-US"/>
              <a:pPr/>
              <a:t>1</a:t>
            </a:fld>
            <a:endParaRPr lang="en-US"/>
          </a:p>
        </p:txBody>
      </p:sp>
      <p:pic>
        <p:nvPicPr>
          <p:cNvPr id="37891" name="Picture 3" descr="H25_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4191000" cy="3810000"/>
          </a:xfrm>
          <a:prstGeom prst="rect">
            <a:avLst/>
          </a:prstGeom>
          <a:noFill/>
        </p:spPr>
      </p:pic>
      <p:pic>
        <p:nvPicPr>
          <p:cNvPr id="37892" name="Picture 4" descr="H25_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8813" y="2606675"/>
            <a:ext cx="4675187" cy="4251325"/>
          </a:xfrm>
          <a:prstGeom prst="rect">
            <a:avLst/>
          </a:prstGeom>
          <a:noFill/>
        </p:spPr>
      </p:pic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04800" y="533400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</a:t>
            </a:r>
            <a:r>
              <a:rPr lang="en-US">
                <a:solidFill>
                  <a:srgbClr val="0033CC"/>
                </a:solidFill>
              </a:rPr>
              <a:t>Light vibrates in 3-D, not 2-D.</a:t>
            </a:r>
            <a:endParaRPr lang="en-US"/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5257800" y="2133600"/>
            <a:ext cx="3276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33CC"/>
                </a:solidFill>
              </a:rPr>
              <a:t>Polaroid films can screen light: absorbing selectively in all planes but one.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228600" y="5867400"/>
            <a:ext cx="7696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i="1">
                <a:solidFill>
                  <a:srgbClr val="0033CC"/>
                </a:solidFill>
              </a:rPr>
              <a:t>This is referred to as </a:t>
            </a:r>
            <a:r>
              <a:rPr lang="en-US" sz="3600" b="1" i="1">
                <a:solidFill>
                  <a:srgbClr val="0033CC"/>
                </a:solidFill>
              </a:rPr>
              <a:t>“polarizing”</a:t>
            </a:r>
            <a:r>
              <a:rPr lang="en-US" sz="3600" i="1">
                <a:solidFill>
                  <a:srgbClr val="0033CC"/>
                </a:solidFill>
              </a:rPr>
              <a:t> light.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 autoUpdateAnimBg="0"/>
      <p:bldP spid="3789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Winter 2004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91B1-5D75-4B6C-8854-F9BA7F793BD8}" type="slidenum">
              <a:rPr lang="en-US"/>
              <a:pPr/>
              <a:t>2</a:t>
            </a:fld>
            <a:endParaRPr lang="en-US"/>
          </a:p>
        </p:txBody>
      </p:sp>
      <p:pic>
        <p:nvPicPr>
          <p:cNvPr id="51202" name="Picture 2" descr="SE38_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0"/>
            <a:ext cx="8126413" cy="6096000"/>
          </a:xfrm>
          <a:prstGeom prst="rect">
            <a:avLst/>
          </a:prstGeom>
          <a:noFill/>
        </p:spPr>
      </p:pic>
      <p:pic>
        <p:nvPicPr>
          <p:cNvPr id="51203" name="Picture 3" descr="polariz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0"/>
            <a:ext cx="27432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Winter 2004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B6AE8-B715-4FE5-B704-00B47EF0ACCB}" type="slidenum">
              <a:rPr lang="en-US"/>
              <a:pPr/>
              <a:t>3</a:t>
            </a:fld>
            <a:endParaRPr lang="en-US"/>
          </a:p>
        </p:txBody>
      </p:sp>
      <p:pic>
        <p:nvPicPr>
          <p:cNvPr id="39938" name="Picture 2" descr="H25_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71600"/>
            <a:ext cx="4675188" cy="4251325"/>
          </a:xfrm>
          <a:prstGeom prst="rect">
            <a:avLst/>
          </a:prstGeom>
          <a:noFill/>
        </p:spPr>
      </p:pic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609600" y="533400"/>
            <a:ext cx="70104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33CC"/>
                </a:solidFill>
              </a:rPr>
              <a:t>Sometimes reflective surfaces can polarize light by absorbing waves in some planes and reflecting in others.</a:t>
            </a:r>
          </a:p>
          <a:p>
            <a:pPr>
              <a:spcBef>
                <a:spcPct val="50000"/>
              </a:spcBef>
            </a:pPr>
            <a:endParaRPr lang="en-US">
              <a:solidFill>
                <a:srgbClr val="0033CC"/>
              </a:solidFill>
            </a:endParaRP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4648200" y="1828800"/>
            <a:ext cx="41148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33CC"/>
                </a:solidFill>
              </a:rPr>
              <a:t>This happens on roads; “polaroid sunglasses” are oriented at 90</a:t>
            </a:r>
            <a:r>
              <a:rPr lang="en-US">
                <a:solidFill>
                  <a:srgbClr val="0033CC"/>
                </a:solidFill>
                <a:cs typeface="Times New Roman" pitchFamily="18" charset="0"/>
              </a:rPr>
              <a:t>°</a:t>
            </a:r>
            <a:r>
              <a:rPr lang="en-US">
                <a:solidFill>
                  <a:srgbClr val="0033CC"/>
                </a:solidFill>
              </a:rPr>
              <a:t> to the waves that reflect off roads and water eliminating “glare” for drivers and beachbums.</a:t>
            </a:r>
          </a:p>
        </p:txBody>
      </p:sp>
      <p:pic>
        <p:nvPicPr>
          <p:cNvPr id="39942" name="Picture 6" descr="FG24_22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4419600"/>
            <a:ext cx="3352800" cy="223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90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SOCSD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SOCSD User</dc:creator>
  <cp:lastModifiedBy>SOCSD User</cp:lastModifiedBy>
  <cp:revision>1</cp:revision>
  <dcterms:created xsi:type="dcterms:W3CDTF">2011-05-13T14:06:59Z</dcterms:created>
  <dcterms:modified xsi:type="dcterms:W3CDTF">2011-05-13T14:09:50Z</dcterms:modified>
</cp:coreProperties>
</file>